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75" r:id="rId3"/>
    <p:sldId id="25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4" d="100"/>
          <a:sy n="104" d="100"/>
        </p:scale>
        <p:origin x="-9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Redondear rectángulo de esquina diagonal"/>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Título"/>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0" name="9 Marcador de fecha"/>
          <p:cNvSpPr>
            <a:spLocks noGrp="1"/>
          </p:cNvSpPr>
          <p:nvPr>
            <p:ph type="dt" sz="half" idx="10"/>
          </p:nvPr>
        </p:nvSpPr>
        <p:spPr>
          <a:xfrm>
            <a:off x="5562600" y="6509004"/>
            <a:ext cx="3002280" cy="274320"/>
          </a:xfrm>
        </p:spPr>
        <p:txBody>
          <a:bodyPr vert="horz" rtlCol="0"/>
          <a:lstStyle>
            <a:extLst/>
          </a:lstStyle>
          <a:p>
            <a:fld id="{272AC8EB-29CC-4BF0-91DF-66A7CF26568A}" type="datetimeFigureOut">
              <a:rPr lang="es-ES" smtClean="0"/>
              <a:pPr/>
              <a:t>07/07/2015</a:t>
            </a:fld>
            <a:endParaRPr lang="es-ES"/>
          </a:p>
        </p:txBody>
      </p:sp>
      <p:sp>
        <p:nvSpPr>
          <p:cNvPr id="11" name="10 Marcador de número de diapositiva"/>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8DC2C839-0B3A-440B-8325-EB9857B2EB35}" type="slidenum">
              <a:rPr lang="es-ES" smtClean="0"/>
              <a:pPr/>
              <a:t>‹Nº›</a:t>
            </a:fld>
            <a:endParaRPr lang="es-ES"/>
          </a:p>
        </p:txBody>
      </p:sp>
      <p:sp>
        <p:nvSpPr>
          <p:cNvPr id="12" name="11 Marcador de pie de página"/>
          <p:cNvSpPr>
            <a:spLocks noGrp="1"/>
          </p:cNvSpPr>
          <p:nvPr>
            <p:ph type="ftr" sz="quarter" idx="12"/>
          </p:nvPr>
        </p:nvSpPr>
        <p:spPr>
          <a:xfrm>
            <a:off x="1600200" y="6509004"/>
            <a:ext cx="3907464" cy="274320"/>
          </a:xfrm>
        </p:spPr>
        <p:txBody>
          <a:bodyPr vert="horz" rtlCol="0"/>
          <a:lstStyle>
            <a:extLst/>
          </a:lstStyle>
          <a:p>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272AC8EB-29CC-4BF0-91DF-66A7CF26568A}" type="datetimeFigureOut">
              <a:rPr lang="es-ES" smtClean="0"/>
              <a:pPr/>
              <a:t>07/07/2015</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8DC2C839-0B3A-440B-8325-EB9857B2EB35}"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lvl1pPr algn="l">
              <a:defRPr/>
            </a:lvl1pPr>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272AC8EB-29CC-4BF0-91DF-66A7CF26568A}" type="datetimeFigureOut">
              <a:rPr lang="es-ES" smtClean="0"/>
              <a:pPr/>
              <a:t>07/07/2015</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8DC2C839-0B3A-440B-8325-EB9857B2EB35}"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6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272AC8EB-29CC-4BF0-91DF-66A7CF26568A}" type="datetimeFigureOut">
              <a:rPr lang="es-ES" smtClean="0"/>
              <a:pPr/>
              <a:t>07/07/2015</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8DC2C839-0B3A-440B-8325-EB9857B2EB35}"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7" name="6 Rectángulo"/>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8" name="7 Marcador de fecha"/>
          <p:cNvSpPr>
            <a:spLocks noGrp="1"/>
          </p:cNvSpPr>
          <p:nvPr>
            <p:ph type="dt" sz="half" idx="10"/>
          </p:nvPr>
        </p:nvSpPr>
        <p:spPr>
          <a:xfrm>
            <a:off x="5562600" y="6513670"/>
            <a:ext cx="3002280" cy="274320"/>
          </a:xfrm>
        </p:spPr>
        <p:txBody>
          <a:bodyPr vert="horz" rtlCol="0"/>
          <a:lstStyle>
            <a:extLst/>
          </a:lstStyle>
          <a:p>
            <a:fld id="{272AC8EB-29CC-4BF0-91DF-66A7CF26568A}" type="datetimeFigureOut">
              <a:rPr lang="es-ES" smtClean="0"/>
              <a:pPr/>
              <a:t>07/07/2015</a:t>
            </a:fld>
            <a:endParaRPr lang="es-ES"/>
          </a:p>
        </p:txBody>
      </p:sp>
      <p:sp>
        <p:nvSpPr>
          <p:cNvPr id="9" name="8 Marcador de número de diapositiva"/>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8DC2C839-0B3A-440B-8325-EB9857B2EB35}" type="slidenum">
              <a:rPr lang="es-ES" smtClean="0"/>
              <a:pPr/>
              <a:t>‹Nº›</a:t>
            </a:fld>
            <a:endParaRPr lang="es-ES"/>
          </a:p>
        </p:txBody>
      </p:sp>
      <p:sp>
        <p:nvSpPr>
          <p:cNvPr id="10" name="9 Marcador de pie de página"/>
          <p:cNvSpPr>
            <a:spLocks noGrp="1"/>
          </p:cNvSpPr>
          <p:nvPr>
            <p:ph type="ftr" sz="quarter" idx="12"/>
          </p:nvPr>
        </p:nvSpPr>
        <p:spPr>
          <a:xfrm>
            <a:off x="1600200" y="6513670"/>
            <a:ext cx="3907464" cy="274320"/>
          </a:xfrm>
        </p:spPr>
        <p:txBody>
          <a:bodyPr vert="horz" rtlCol="0"/>
          <a:lstStyle>
            <a:extLst/>
          </a:lstStyle>
          <a:p>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272AC8EB-29CC-4BF0-91DF-66A7CF26568A}" type="datetimeFigureOut">
              <a:rPr lang="es-ES" smtClean="0"/>
              <a:pPr/>
              <a:t>07/07/2015</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a:xfrm>
            <a:off x="8641080" y="6514568"/>
            <a:ext cx="464288" cy="274320"/>
          </a:xfrm>
        </p:spPr>
        <p:txBody>
          <a:bodyPr/>
          <a:lstStyle>
            <a:extLst/>
          </a:lstStyle>
          <a:p>
            <a:fld id="{8DC2C839-0B3A-440B-8325-EB9857B2EB35}" type="slidenum">
              <a:rPr lang="es-ES" smtClean="0"/>
              <a:pPr/>
              <a:t>‹Nº›</a:t>
            </a:fld>
            <a:endParaRPr lang="es-ES"/>
          </a:p>
        </p:txBody>
      </p:sp>
      <p:sp>
        <p:nvSpPr>
          <p:cNvPr id="10" name="9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9 Rectángulo"/>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10 Rectángulo"/>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1 Título"/>
          <p:cNvSpPr>
            <a:spLocks noGrp="1"/>
          </p:cNvSpPr>
          <p:nvPr>
            <p:ph type="title"/>
          </p:nvPr>
        </p:nvSpPr>
        <p:spPr>
          <a:xfrm>
            <a:off x="457200" y="251948"/>
            <a:ext cx="8229600"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272AC8EB-29CC-4BF0-91DF-66A7CF26568A}" type="datetimeFigureOut">
              <a:rPr lang="es-ES" smtClean="0"/>
              <a:pPr/>
              <a:t>07/07/2015</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a:xfrm>
            <a:off x="8641080" y="6514568"/>
            <a:ext cx="464288" cy="274320"/>
          </a:xfrm>
        </p:spPr>
        <p:txBody>
          <a:bodyPr/>
          <a:lstStyle>
            <a:extLst/>
          </a:lstStyle>
          <a:p>
            <a:fld id="{8DC2C839-0B3A-440B-8325-EB9857B2EB35}"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53218"/>
            <a:ext cx="8229600"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272AC8EB-29CC-4BF0-91DF-66A7CF26568A}" type="datetimeFigureOut">
              <a:rPr lang="es-ES" smtClean="0"/>
              <a:pPr/>
              <a:t>07/07/2015</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8DC2C839-0B3A-440B-8325-EB9857B2EB35}" type="slidenum">
              <a:rPr lang="es-ES" smtClean="0"/>
              <a:pPr/>
              <a:t>‹Nº›</a:t>
            </a:fld>
            <a:endParaRPr lang="es-ES"/>
          </a:p>
        </p:txBody>
      </p:sp>
      <p:sp>
        <p:nvSpPr>
          <p:cNvPr id="7" name="6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272AC8EB-29CC-4BF0-91DF-66A7CF26568A}" type="datetimeFigureOut">
              <a:rPr lang="es-ES" smtClean="0"/>
              <a:pPr/>
              <a:t>07/07/2015</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8DC2C839-0B3A-440B-8325-EB9857B2EB35}"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2"/>
      </p:bgRef>
    </p:bg>
    <p:spTree>
      <p:nvGrpSpPr>
        <p:cNvPr id="1" name=""/>
        <p:cNvGrpSpPr/>
        <p:nvPr/>
      </p:nvGrpSpPr>
      <p:grpSpPr>
        <a:xfrm>
          <a:off x="0" y="0"/>
          <a:ext cx="0" cy="0"/>
          <a:chOff x="0" y="0"/>
          <a:chExt cx="0" cy="0"/>
        </a:xfrm>
      </p:grpSpPr>
      <p:sp>
        <p:nvSpPr>
          <p:cNvPr id="8" name="7 Rectángulo"/>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963136" y="304800"/>
            <a:ext cx="3931920" cy="762000"/>
          </a:xfrm>
        </p:spPr>
        <p:txBody>
          <a:bodyPr anchor="b"/>
          <a:lstStyle>
            <a:lvl1pPr marL="0" algn="r">
              <a:buNone/>
              <a:defRPr sz="2000"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9" name="8 Marcador de fecha"/>
          <p:cNvSpPr>
            <a:spLocks noGrp="1"/>
          </p:cNvSpPr>
          <p:nvPr>
            <p:ph type="dt" sz="half" idx="10"/>
          </p:nvPr>
        </p:nvSpPr>
        <p:spPr>
          <a:xfrm>
            <a:off x="5562600" y="6513670"/>
            <a:ext cx="3002280" cy="274320"/>
          </a:xfrm>
        </p:spPr>
        <p:txBody>
          <a:bodyPr vert="horz" rtlCol="0"/>
          <a:lstStyle>
            <a:extLst/>
          </a:lstStyle>
          <a:p>
            <a:fld id="{272AC8EB-29CC-4BF0-91DF-66A7CF26568A}" type="datetimeFigureOut">
              <a:rPr lang="es-ES" smtClean="0"/>
              <a:pPr/>
              <a:t>07/07/2015</a:t>
            </a:fld>
            <a:endParaRPr lang="es-ES"/>
          </a:p>
        </p:txBody>
      </p:sp>
      <p:sp>
        <p:nvSpPr>
          <p:cNvPr id="10" name="9 Marcador de número de diapositiva"/>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8DC2C839-0B3A-440B-8325-EB9857B2EB35}" type="slidenum">
              <a:rPr lang="es-ES" smtClean="0"/>
              <a:pPr/>
              <a:t>‹Nº›</a:t>
            </a:fld>
            <a:endParaRPr lang="es-ES"/>
          </a:p>
        </p:txBody>
      </p:sp>
      <p:sp>
        <p:nvSpPr>
          <p:cNvPr id="11" name="10 Marcador de pie de página"/>
          <p:cNvSpPr>
            <a:spLocks noGrp="1"/>
          </p:cNvSpPr>
          <p:nvPr>
            <p:ph type="ftr" sz="quarter" idx="12"/>
          </p:nvPr>
        </p:nvSpPr>
        <p:spPr>
          <a:xfrm>
            <a:off x="1600200" y="6513670"/>
            <a:ext cx="3907464" cy="274320"/>
          </a:xfrm>
        </p:spPr>
        <p:txBody>
          <a:bodyPr vert="horz" rtlCol="0"/>
          <a:lstStyle>
            <a:extLst/>
          </a:lstStyle>
          <a:p>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040443" y="4724400"/>
            <a:ext cx="5486400" cy="664536"/>
          </a:xfrm>
        </p:spPr>
        <p:txBody>
          <a:bodyPr anchor="b"/>
          <a:lstStyle>
            <a:lvl1pPr marL="0" algn="r">
              <a:buNone/>
              <a:defRPr sz="2000" b="1"/>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13" name="12 Marcador de posición de imagen"/>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s-ES" smtClean="0">
                <a:solidFill>
                  <a:schemeClr val="lt1"/>
                </a:solidFill>
                <a:latin typeface="+mn-lt"/>
                <a:ea typeface="+mn-ea"/>
                <a:cs typeface="+mn-cs"/>
              </a:rPr>
              <a:t>Haga clic en el icono para agregar una imagen</a:t>
            </a:r>
            <a:endParaRPr kumimoji="0" lang="en-US" dirty="0">
              <a:solidFill>
                <a:schemeClr val="lt1"/>
              </a:solidFill>
              <a:latin typeface="+mn-lt"/>
              <a:ea typeface="+mn-ea"/>
              <a:cs typeface="+mn-cs"/>
            </a:endParaRPr>
          </a:p>
        </p:txBody>
      </p:sp>
      <p:sp>
        <p:nvSpPr>
          <p:cNvPr id="8" name="7 Marcador de fecha"/>
          <p:cNvSpPr>
            <a:spLocks noGrp="1"/>
          </p:cNvSpPr>
          <p:nvPr>
            <p:ph type="dt" sz="half" idx="10"/>
          </p:nvPr>
        </p:nvSpPr>
        <p:spPr>
          <a:xfrm>
            <a:off x="5562600" y="6509004"/>
            <a:ext cx="3002280" cy="274320"/>
          </a:xfrm>
        </p:spPr>
        <p:txBody>
          <a:bodyPr vert="horz" rtlCol="0"/>
          <a:lstStyle>
            <a:extLst/>
          </a:lstStyle>
          <a:p>
            <a:fld id="{272AC8EB-29CC-4BF0-91DF-66A7CF26568A}" type="datetimeFigureOut">
              <a:rPr lang="es-ES" smtClean="0"/>
              <a:pPr/>
              <a:t>07/07/2015</a:t>
            </a:fld>
            <a:endParaRPr lang="es-ES"/>
          </a:p>
        </p:txBody>
      </p:sp>
      <p:sp>
        <p:nvSpPr>
          <p:cNvPr id="9" name="8 Marcador de número de diapositiva"/>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8DC2C839-0B3A-440B-8325-EB9857B2EB35}" type="slidenum">
              <a:rPr lang="es-ES" smtClean="0"/>
              <a:pPr/>
              <a:t>‹Nº›</a:t>
            </a:fld>
            <a:endParaRPr lang="es-ES"/>
          </a:p>
        </p:txBody>
      </p:sp>
      <p:sp>
        <p:nvSpPr>
          <p:cNvPr id="10" name="9 Marcador de pie de página"/>
          <p:cNvSpPr>
            <a:spLocks noGrp="1"/>
          </p:cNvSpPr>
          <p:nvPr>
            <p:ph type="ftr" sz="quarter" idx="12"/>
          </p:nvPr>
        </p:nvSpPr>
        <p:spPr>
          <a:xfrm>
            <a:off x="1600200" y="6509004"/>
            <a:ext cx="3907464" cy="274320"/>
          </a:xfrm>
        </p:spPr>
        <p:txBody>
          <a:bodyPr vert="horz" rtlCol="0"/>
          <a:lstStyle>
            <a:extLst/>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Redondear rectángulo de esquina diagonal"/>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Marcador de pie de página"/>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s-ES"/>
          </a:p>
        </p:txBody>
      </p:sp>
      <p:sp>
        <p:nvSpPr>
          <p:cNvPr id="14" name="13 Marcador de fecha"/>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272AC8EB-29CC-4BF0-91DF-66A7CF26568A}" type="datetimeFigureOut">
              <a:rPr lang="es-ES" smtClean="0"/>
              <a:pPr/>
              <a:t>07/07/2015</a:t>
            </a:fld>
            <a:endParaRPr lang="es-ES"/>
          </a:p>
        </p:txBody>
      </p:sp>
      <p:sp>
        <p:nvSpPr>
          <p:cNvPr id="23" name="22 Marcador de número de diapositiva"/>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8DC2C839-0B3A-440B-8325-EB9857B2EB35}" type="slidenum">
              <a:rPr lang="es-ES" smtClean="0"/>
              <a:pPr/>
              <a:t>‹Nº›</a:t>
            </a:fld>
            <a:endParaRPr lang="es-ES"/>
          </a:p>
        </p:txBody>
      </p:sp>
      <p:sp>
        <p:nvSpPr>
          <p:cNvPr id="22" name="21 Marcador de título"/>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dirty="0" smtClean="0"/>
              <a:t>Entre mitos. Libros de artista</a:t>
            </a:r>
            <a:endParaRPr lang="es-ES" dirty="0"/>
          </a:p>
        </p:txBody>
      </p:sp>
      <p:sp>
        <p:nvSpPr>
          <p:cNvPr id="3" name="2 Marcador de contenido"/>
          <p:cNvSpPr>
            <a:spLocks noGrp="1"/>
          </p:cNvSpPr>
          <p:nvPr>
            <p:ph idx="1"/>
          </p:nvPr>
        </p:nvSpPr>
        <p:spPr>
          <a:xfrm>
            <a:off x="457200" y="3645023"/>
            <a:ext cx="8229600" cy="2527493"/>
          </a:xfrm>
        </p:spPr>
        <p:txBody>
          <a:bodyPr>
            <a:normAutofit/>
          </a:bodyPr>
          <a:lstStyle/>
          <a:p>
            <a:pPr>
              <a:buNone/>
            </a:pPr>
            <a:r>
              <a:rPr lang="es-ES" sz="2000" dirty="0" smtClean="0"/>
              <a:t>Exposición :</a:t>
            </a:r>
          </a:p>
          <a:p>
            <a:pPr>
              <a:buNone/>
            </a:pPr>
            <a:r>
              <a:rPr lang="es-ES" sz="2400" dirty="0" smtClean="0"/>
              <a:t>Sala de la Biblioteca María Zambrano (UCM)</a:t>
            </a:r>
          </a:p>
          <a:p>
            <a:pPr>
              <a:buNone/>
            </a:pPr>
            <a:endParaRPr lang="es-ES" sz="1800" dirty="0" smtClean="0"/>
          </a:p>
          <a:p>
            <a:pPr>
              <a:buNone/>
            </a:pPr>
            <a:endParaRPr lang="es-ES" sz="1800" dirty="0" smtClean="0"/>
          </a:p>
          <a:p>
            <a:pPr>
              <a:buNone/>
            </a:pPr>
            <a:r>
              <a:rPr lang="es-ES" sz="1800" dirty="0" smtClean="0"/>
              <a:t>Del 2 de julio hasta el 6 de septiembre 2015</a:t>
            </a:r>
          </a:p>
          <a:p>
            <a:pPr>
              <a:buNone/>
            </a:pPr>
            <a:endParaRPr lang="es-ES" sz="1800" dirty="0" smtClean="0"/>
          </a:p>
          <a:p>
            <a:pPr>
              <a:buNone/>
            </a:pPr>
            <a:endParaRPr lang="es-ES" sz="1800" dirty="0" smtClean="0"/>
          </a:p>
          <a:p>
            <a:pPr>
              <a:buNone/>
            </a:pPr>
            <a:r>
              <a:rPr lang="es-ES" sz="1800" dirty="0" smtClean="0"/>
              <a:t>Comisaria: Gema Navarro Goig</a:t>
            </a:r>
            <a:endParaRPr lang="es-E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4234" y="381001"/>
            <a:ext cx="8229600" cy="1031775"/>
          </a:xfrm>
        </p:spPr>
        <p:txBody>
          <a:bodyPr>
            <a:normAutofit/>
          </a:bodyPr>
          <a:lstStyle/>
          <a:p>
            <a:r>
              <a:rPr lang="es-ES" sz="3200" dirty="0" smtClean="0"/>
              <a:t>Raquel Gómez Lobo</a:t>
            </a:r>
            <a:br>
              <a:rPr lang="es-ES" sz="3200" dirty="0" smtClean="0"/>
            </a:br>
            <a:r>
              <a:rPr lang="es-ES" sz="2000" dirty="0" smtClean="0"/>
              <a:t>Título: “Lemuria “( continentes perdidos, </a:t>
            </a:r>
            <a:r>
              <a:rPr lang="es-ES" sz="2000" smtClean="0"/>
              <a:t>lugares imaginarios</a:t>
            </a:r>
            <a:r>
              <a:rPr lang="es-ES" sz="2000" dirty="0" smtClean="0"/>
              <a:t>)</a:t>
            </a:r>
            <a:endParaRPr lang="es-ES" sz="2000" dirty="0"/>
          </a:p>
        </p:txBody>
      </p:sp>
      <p:pic>
        <p:nvPicPr>
          <p:cNvPr id="5" name="4 Imagen" descr="P6120325.JPG"/>
          <p:cNvPicPr>
            <a:picLocks noChangeAspect="1"/>
          </p:cNvPicPr>
          <p:nvPr/>
        </p:nvPicPr>
        <p:blipFill>
          <a:blip r:embed="rId2" cstate="print"/>
          <a:srcRect l="3175" t="4586" b="16217"/>
          <a:stretch>
            <a:fillRect/>
          </a:stretch>
        </p:blipFill>
        <p:spPr>
          <a:xfrm>
            <a:off x="1195524" y="2636911"/>
            <a:ext cx="6688844" cy="410333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4234" y="381001"/>
            <a:ext cx="8229600" cy="1031775"/>
          </a:xfrm>
        </p:spPr>
        <p:txBody>
          <a:bodyPr>
            <a:normAutofit/>
          </a:bodyPr>
          <a:lstStyle/>
          <a:p>
            <a:r>
              <a:rPr lang="es-ES" sz="3200" dirty="0" smtClean="0"/>
              <a:t>Pablo Suárez</a:t>
            </a:r>
            <a:br>
              <a:rPr lang="es-ES" sz="3200" dirty="0" smtClean="0"/>
            </a:br>
            <a:r>
              <a:rPr lang="es-ES" sz="2000" dirty="0" smtClean="0"/>
              <a:t>Título:  S/T (mitos egipcios)</a:t>
            </a:r>
            <a:endParaRPr lang="es-ES" sz="2000" dirty="0"/>
          </a:p>
        </p:txBody>
      </p:sp>
      <p:pic>
        <p:nvPicPr>
          <p:cNvPr id="5" name="4 Imagen" descr="P6120327.JPG"/>
          <p:cNvPicPr>
            <a:picLocks noChangeAspect="1"/>
          </p:cNvPicPr>
          <p:nvPr/>
        </p:nvPicPr>
        <p:blipFill>
          <a:blip r:embed="rId2" cstate="print"/>
          <a:srcRect t="15350" r="7476" b="13251"/>
          <a:stretch>
            <a:fillRect/>
          </a:stretch>
        </p:blipFill>
        <p:spPr>
          <a:xfrm>
            <a:off x="1060522" y="2708661"/>
            <a:ext cx="6967862" cy="403270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P6120329.JPG"/>
          <p:cNvPicPr>
            <a:picLocks noChangeAspect="1"/>
          </p:cNvPicPr>
          <p:nvPr/>
        </p:nvPicPr>
        <p:blipFill>
          <a:blip r:embed="rId2" cstate="print"/>
          <a:srcRect r="7268"/>
          <a:stretch>
            <a:fillRect/>
          </a:stretch>
        </p:blipFill>
        <p:spPr>
          <a:xfrm>
            <a:off x="4211960" y="2924944"/>
            <a:ext cx="4536504" cy="3669060"/>
          </a:xfrm>
          <a:prstGeom prst="rect">
            <a:avLst/>
          </a:prstGeom>
        </p:spPr>
      </p:pic>
      <p:sp>
        <p:nvSpPr>
          <p:cNvPr id="2" name="1 Título"/>
          <p:cNvSpPr>
            <a:spLocks noGrp="1"/>
          </p:cNvSpPr>
          <p:nvPr>
            <p:ph type="ctrTitle"/>
          </p:nvPr>
        </p:nvSpPr>
        <p:spPr>
          <a:xfrm>
            <a:off x="464234" y="381001"/>
            <a:ext cx="8229600" cy="1031775"/>
          </a:xfrm>
        </p:spPr>
        <p:txBody>
          <a:bodyPr>
            <a:normAutofit/>
          </a:bodyPr>
          <a:lstStyle/>
          <a:p>
            <a:r>
              <a:rPr lang="es-ES" sz="3200" dirty="0" smtClean="0"/>
              <a:t>Irene de Mula</a:t>
            </a:r>
            <a:br>
              <a:rPr lang="es-ES" sz="3200" dirty="0" smtClean="0"/>
            </a:br>
            <a:r>
              <a:rPr lang="es-ES" sz="2000" dirty="0" smtClean="0"/>
              <a:t>Título: “Dogmas de un </a:t>
            </a:r>
            <a:r>
              <a:rPr lang="es-ES" sz="2000" dirty="0" err="1" smtClean="0"/>
              <a:t>Nini</a:t>
            </a:r>
            <a:r>
              <a:rPr lang="es-ES" sz="2000" dirty="0" smtClean="0"/>
              <a:t>” (El mito de la juventud)</a:t>
            </a:r>
            <a:endParaRPr lang="es-ES" sz="2000" dirty="0"/>
          </a:p>
        </p:txBody>
      </p:sp>
      <p:pic>
        <p:nvPicPr>
          <p:cNvPr id="5" name="4 Imagen" descr="P6120328.JPG"/>
          <p:cNvPicPr>
            <a:picLocks noChangeAspect="1"/>
          </p:cNvPicPr>
          <p:nvPr/>
        </p:nvPicPr>
        <p:blipFill>
          <a:blip r:embed="rId3" cstate="print"/>
          <a:stretch>
            <a:fillRect/>
          </a:stretch>
        </p:blipFill>
        <p:spPr>
          <a:xfrm>
            <a:off x="1907704" y="2873524"/>
            <a:ext cx="4293030" cy="3219772"/>
          </a:xfrm>
          <a:prstGeom prst="rect">
            <a:avLst/>
          </a:prstGeom>
        </p:spPr>
      </p:pic>
      <p:pic>
        <p:nvPicPr>
          <p:cNvPr id="7" name="6 Imagen" descr="P6120330.JPG"/>
          <p:cNvPicPr>
            <a:picLocks noChangeAspect="1"/>
          </p:cNvPicPr>
          <p:nvPr/>
        </p:nvPicPr>
        <p:blipFill>
          <a:blip r:embed="rId4" cstate="print"/>
          <a:srcRect r="9868"/>
          <a:stretch>
            <a:fillRect/>
          </a:stretch>
        </p:blipFill>
        <p:spPr>
          <a:xfrm>
            <a:off x="203513" y="2636912"/>
            <a:ext cx="3288367" cy="273630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4234" y="381001"/>
            <a:ext cx="8229600" cy="1031775"/>
          </a:xfrm>
        </p:spPr>
        <p:txBody>
          <a:bodyPr>
            <a:normAutofit/>
          </a:bodyPr>
          <a:lstStyle/>
          <a:p>
            <a:r>
              <a:rPr lang="es-ES" sz="3200" dirty="0" smtClean="0"/>
              <a:t>Laura Fernández</a:t>
            </a:r>
            <a:br>
              <a:rPr lang="es-ES" sz="3200" dirty="0" smtClean="0"/>
            </a:br>
            <a:r>
              <a:rPr lang="es-ES" sz="2000" dirty="0" smtClean="0"/>
              <a:t>Título:  “ Las Metamorfosis”</a:t>
            </a:r>
            <a:endParaRPr lang="es-ES" sz="2000" dirty="0"/>
          </a:p>
        </p:txBody>
      </p:sp>
      <p:pic>
        <p:nvPicPr>
          <p:cNvPr id="5" name="4 Imagen" descr="P6120331.JPG"/>
          <p:cNvPicPr>
            <a:picLocks noChangeAspect="1"/>
          </p:cNvPicPr>
          <p:nvPr/>
        </p:nvPicPr>
        <p:blipFill>
          <a:blip r:embed="rId2" cstate="print"/>
          <a:srcRect l="46092"/>
          <a:stretch>
            <a:fillRect/>
          </a:stretch>
        </p:blipFill>
        <p:spPr>
          <a:xfrm>
            <a:off x="5940152" y="2708920"/>
            <a:ext cx="2837824" cy="3948094"/>
          </a:xfrm>
          <a:prstGeom prst="rect">
            <a:avLst/>
          </a:prstGeom>
        </p:spPr>
      </p:pic>
      <p:pic>
        <p:nvPicPr>
          <p:cNvPr id="6" name="5 Imagen" descr="P6120333.JPG"/>
          <p:cNvPicPr>
            <a:picLocks noChangeAspect="1"/>
          </p:cNvPicPr>
          <p:nvPr/>
        </p:nvPicPr>
        <p:blipFill>
          <a:blip r:embed="rId3" cstate="print"/>
          <a:stretch>
            <a:fillRect/>
          </a:stretch>
        </p:blipFill>
        <p:spPr>
          <a:xfrm>
            <a:off x="179511" y="2690918"/>
            <a:ext cx="5112569" cy="383442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4234" y="381001"/>
            <a:ext cx="8229600" cy="1031775"/>
          </a:xfrm>
        </p:spPr>
        <p:txBody>
          <a:bodyPr>
            <a:normAutofit/>
          </a:bodyPr>
          <a:lstStyle/>
          <a:p>
            <a:r>
              <a:rPr lang="es-ES" sz="3200" dirty="0" smtClean="0"/>
              <a:t>Miguel Coronado </a:t>
            </a:r>
            <a:br>
              <a:rPr lang="es-ES" sz="3200" dirty="0" smtClean="0"/>
            </a:br>
            <a:r>
              <a:rPr lang="es-ES" sz="2000" dirty="0" smtClean="0"/>
              <a:t>Título: “Los doce trabajos de Hércules”</a:t>
            </a:r>
            <a:endParaRPr lang="es-ES" sz="2000" dirty="0"/>
          </a:p>
        </p:txBody>
      </p:sp>
      <p:pic>
        <p:nvPicPr>
          <p:cNvPr id="5" name="4 Imagen" descr="P6120334.JPG"/>
          <p:cNvPicPr>
            <a:picLocks noChangeAspect="1"/>
          </p:cNvPicPr>
          <p:nvPr/>
        </p:nvPicPr>
        <p:blipFill>
          <a:blip r:embed="rId2" cstate="print"/>
          <a:srcRect t="17435" b="26385"/>
          <a:stretch>
            <a:fillRect/>
          </a:stretch>
        </p:blipFill>
        <p:spPr>
          <a:xfrm>
            <a:off x="4355976" y="4797152"/>
            <a:ext cx="4272449" cy="1800200"/>
          </a:xfrm>
          <a:prstGeom prst="rect">
            <a:avLst/>
          </a:prstGeom>
        </p:spPr>
      </p:pic>
      <p:pic>
        <p:nvPicPr>
          <p:cNvPr id="6" name="5 Imagen" descr="P6120336.JPG"/>
          <p:cNvPicPr>
            <a:picLocks noChangeAspect="1"/>
          </p:cNvPicPr>
          <p:nvPr/>
        </p:nvPicPr>
        <p:blipFill>
          <a:blip r:embed="rId3" cstate="print"/>
          <a:srcRect t="19372" b="26385"/>
          <a:stretch>
            <a:fillRect/>
          </a:stretch>
        </p:blipFill>
        <p:spPr>
          <a:xfrm>
            <a:off x="179512" y="2708920"/>
            <a:ext cx="4956043" cy="201622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descr="P6120341.JPG"/>
          <p:cNvPicPr>
            <a:picLocks noChangeAspect="1"/>
          </p:cNvPicPr>
          <p:nvPr/>
        </p:nvPicPr>
        <p:blipFill>
          <a:blip r:embed="rId2" cstate="print"/>
          <a:srcRect l="47898" t="7096" r="1543" b="2430"/>
          <a:stretch>
            <a:fillRect/>
          </a:stretch>
        </p:blipFill>
        <p:spPr>
          <a:xfrm>
            <a:off x="5364088" y="1964206"/>
            <a:ext cx="3456384" cy="4638831"/>
          </a:xfrm>
          <a:prstGeom prst="rect">
            <a:avLst/>
          </a:prstGeom>
        </p:spPr>
      </p:pic>
      <p:sp>
        <p:nvSpPr>
          <p:cNvPr id="2" name="1 Título"/>
          <p:cNvSpPr>
            <a:spLocks noGrp="1"/>
          </p:cNvSpPr>
          <p:nvPr>
            <p:ph type="ctrTitle"/>
          </p:nvPr>
        </p:nvSpPr>
        <p:spPr>
          <a:xfrm>
            <a:off x="464234" y="381001"/>
            <a:ext cx="8229600" cy="1031775"/>
          </a:xfrm>
        </p:spPr>
        <p:txBody>
          <a:bodyPr>
            <a:normAutofit/>
          </a:bodyPr>
          <a:lstStyle/>
          <a:p>
            <a:r>
              <a:rPr lang="es-ES" sz="3200" dirty="0" smtClean="0"/>
              <a:t>Juan </a:t>
            </a:r>
            <a:r>
              <a:rPr lang="es-ES" sz="3200" dirty="0" err="1" smtClean="0"/>
              <a:t>Fandiño</a:t>
            </a:r>
            <a:r>
              <a:rPr lang="es-ES" sz="3200" dirty="0" smtClean="0"/>
              <a:t/>
            </a:r>
            <a:br>
              <a:rPr lang="es-ES" sz="3200" dirty="0" smtClean="0"/>
            </a:br>
            <a:r>
              <a:rPr lang="es-ES" sz="2000" dirty="0" smtClean="0"/>
              <a:t>Título: S/T  (mitos de Japón)</a:t>
            </a:r>
            <a:endParaRPr lang="es-ES" sz="2000" dirty="0"/>
          </a:p>
        </p:txBody>
      </p:sp>
      <p:pic>
        <p:nvPicPr>
          <p:cNvPr id="7" name="6 Imagen" descr="P6120340.JPG"/>
          <p:cNvPicPr>
            <a:picLocks noChangeAspect="1"/>
          </p:cNvPicPr>
          <p:nvPr/>
        </p:nvPicPr>
        <p:blipFill>
          <a:blip r:embed="rId3" cstate="print"/>
          <a:srcRect r="5882" b="5882"/>
          <a:stretch>
            <a:fillRect/>
          </a:stretch>
        </p:blipFill>
        <p:spPr>
          <a:xfrm>
            <a:off x="179512" y="2816931"/>
            <a:ext cx="4752528" cy="356439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4234" y="381001"/>
            <a:ext cx="8229600" cy="1031775"/>
          </a:xfrm>
        </p:spPr>
        <p:txBody>
          <a:bodyPr>
            <a:normAutofit/>
          </a:bodyPr>
          <a:lstStyle/>
          <a:p>
            <a:r>
              <a:rPr lang="es-ES" sz="3200" dirty="0" smtClean="0"/>
              <a:t>Marina Ruiz</a:t>
            </a:r>
            <a:br>
              <a:rPr lang="es-ES" sz="3200" dirty="0" smtClean="0"/>
            </a:br>
            <a:r>
              <a:rPr lang="es-ES" sz="2000" dirty="0" smtClean="0"/>
              <a:t>Título:  S/T (El mito de la pornografía)</a:t>
            </a:r>
            <a:endParaRPr lang="es-ES" sz="2000" dirty="0"/>
          </a:p>
        </p:txBody>
      </p:sp>
      <p:pic>
        <p:nvPicPr>
          <p:cNvPr id="5" name="4 Imagen" descr="P6120343.JPG"/>
          <p:cNvPicPr>
            <a:picLocks noChangeAspect="1"/>
          </p:cNvPicPr>
          <p:nvPr/>
        </p:nvPicPr>
        <p:blipFill>
          <a:blip r:embed="rId2" cstate="print">
            <a:lum contrast="10000"/>
          </a:blip>
          <a:srcRect l="36587" t="6790" r="12315" b="6665"/>
          <a:stretch>
            <a:fillRect/>
          </a:stretch>
        </p:blipFill>
        <p:spPr>
          <a:xfrm>
            <a:off x="539552" y="2060848"/>
            <a:ext cx="3514604" cy="4464496"/>
          </a:xfrm>
          <a:prstGeom prst="rect">
            <a:avLst/>
          </a:prstGeom>
        </p:spPr>
      </p:pic>
      <p:pic>
        <p:nvPicPr>
          <p:cNvPr id="6" name="5 Imagen" descr="P6120344.JPG"/>
          <p:cNvPicPr>
            <a:picLocks noChangeAspect="1"/>
          </p:cNvPicPr>
          <p:nvPr/>
        </p:nvPicPr>
        <p:blipFill>
          <a:blip r:embed="rId3" cstate="print"/>
          <a:srcRect l="41431" t="1841" r="3328"/>
          <a:stretch>
            <a:fillRect/>
          </a:stretch>
        </p:blipFill>
        <p:spPr>
          <a:xfrm>
            <a:off x="5004048" y="1988840"/>
            <a:ext cx="3458065" cy="460851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4234" y="381001"/>
            <a:ext cx="8229600" cy="1031775"/>
          </a:xfrm>
        </p:spPr>
        <p:txBody>
          <a:bodyPr>
            <a:normAutofit fontScale="90000"/>
          </a:bodyPr>
          <a:lstStyle/>
          <a:p>
            <a:r>
              <a:rPr lang="es-ES" sz="3200" dirty="0" err="1" smtClean="0"/>
              <a:t>Ivaylo</a:t>
            </a:r>
            <a:r>
              <a:rPr lang="es-ES" sz="3200" dirty="0" smtClean="0"/>
              <a:t> </a:t>
            </a:r>
            <a:r>
              <a:rPr lang="es-ES" sz="3200" dirty="0" err="1" smtClean="0"/>
              <a:t>Nikolaev</a:t>
            </a:r>
            <a:r>
              <a:rPr lang="es-ES" sz="3200" dirty="0" smtClean="0"/>
              <a:t/>
            </a:r>
            <a:br>
              <a:rPr lang="es-ES" sz="3200" dirty="0" smtClean="0"/>
            </a:br>
            <a:r>
              <a:rPr lang="es-ES" sz="2000" dirty="0" smtClean="0"/>
              <a:t>Título: “Florecer (perecer)”</a:t>
            </a:r>
            <a:br>
              <a:rPr lang="es-ES" sz="2000" dirty="0" smtClean="0"/>
            </a:br>
            <a:r>
              <a:rPr lang="es-ES" sz="2000" dirty="0" smtClean="0"/>
              <a:t>(mito de Apolo y Jacinto)</a:t>
            </a:r>
            <a:endParaRPr lang="es-ES" sz="2000" dirty="0"/>
          </a:p>
        </p:txBody>
      </p:sp>
      <p:pic>
        <p:nvPicPr>
          <p:cNvPr id="6" name="5 Imagen" descr="P6120347.JPG"/>
          <p:cNvPicPr>
            <a:picLocks noChangeAspect="1"/>
          </p:cNvPicPr>
          <p:nvPr/>
        </p:nvPicPr>
        <p:blipFill>
          <a:blip r:embed="rId2" cstate="print">
            <a:lum contrast="30000"/>
          </a:blip>
          <a:srcRect t="5411" r="3946" b="9809"/>
          <a:stretch>
            <a:fillRect/>
          </a:stretch>
        </p:blipFill>
        <p:spPr>
          <a:xfrm>
            <a:off x="1579838" y="2758616"/>
            <a:ext cx="6016498" cy="398275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4234" y="381001"/>
            <a:ext cx="8229600" cy="1031775"/>
          </a:xfrm>
        </p:spPr>
        <p:txBody>
          <a:bodyPr>
            <a:normAutofit/>
          </a:bodyPr>
          <a:lstStyle/>
          <a:p>
            <a:r>
              <a:rPr lang="es-ES" sz="3200" dirty="0" smtClean="0"/>
              <a:t>Carmen Frías</a:t>
            </a:r>
            <a:br>
              <a:rPr lang="es-ES" sz="3200" dirty="0" smtClean="0"/>
            </a:br>
            <a:r>
              <a:rPr lang="es-ES" sz="2000" dirty="0" smtClean="0"/>
              <a:t>Título: “La caja de Pandora”</a:t>
            </a:r>
            <a:endParaRPr lang="es-ES" sz="2000" dirty="0"/>
          </a:p>
        </p:txBody>
      </p:sp>
      <p:pic>
        <p:nvPicPr>
          <p:cNvPr id="5" name="4 Imagen" descr="P6120348.JPG"/>
          <p:cNvPicPr>
            <a:picLocks noChangeAspect="1"/>
          </p:cNvPicPr>
          <p:nvPr/>
        </p:nvPicPr>
        <p:blipFill>
          <a:blip r:embed="rId2" cstate="print">
            <a:lum contrast="10000"/>
          </a:blip>
          <a:srcRect l="15458" r="12892" b="6638"/>
          <a:stretch>
            <a:fillRect/>
          </a:stretch>
        </p:blipFill>
        <p:spPr>
          <a:xfrm>
            <a:off x="611560" y="2812672"/>
            <a:ext cx="3577966" cy="3496648"/>
          </a:xfrm>
          <a:prstGeom prst="rect">
            <a:avLst/>
          </a:prstGeom>
        </p:spPr>
      </p:pic>
      <p:pic>
        <p:nvPicPr>
          <p:cNvPr id="6" name="5 Imagen" descr="P6120349.JPG"/>
          <p:cNvPicPr>
            <a:picLocks noChangeAspect="1"/>
          </p:cNvPicPr>
          <p:nvPr/>
        </p:nvPicPr>
        <p:blipFill>
          <a:blip r:embed="rId3" cstate="print">
            <a:lum contrast="10000"/>
          </a:blip>
          <a:srcRect l="24426" b="6638"/>
          <a:stretch>
            <a:fillRect/>
          </a:stretch>
        </p:blipFill>
        <p:spPr>
          <a:xfrm>
            <a:off x="4848815" y="2812672"/>
            <a:ext cx="3773928" cy="349664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4234" y="381001"/>
            <a:ext cx="8229600" cy="1031775"/>
          </a:xfrm>
        </p:spPr>
        <p:txBody>
          <a:bodyPr>
            <a:normAutofit/>
          </a:bodyPr>
          <a:lstStyle/>
          <a:p>
            <a:r>
              <a:rPr lang="es-ES" sz="3200" dirty="0" err="1" smtClean="0"/>
              <a:t>Zahira</a:t>
            </a:r>
            <a:r>
              <a:rPr lang="es-ES" sz="3200" dirty="0" smtClean="0"/>
              <a:t> León</a:t>
            </a:r>
            <a:br>
              <a:rPr lang="es-ES" sz="3200" dirty="0" smtClean="0"/>
            </a:br>
            <a:r>
              <a:rPr lang="es-ES" sz="2000" dirty="0" smtClean="0"/>
              <a:t>Título:  S/T (mitos escandinavos)</a:t>
            </a:r>
            <a:endParaRPr lang="es-ES" sz="2000" dirty="0"/>
          </a:p>
        </p:txBody>
      </p:sp>
      <p:pic>
        <p:nvPicPr>
          <p:cNvPr id="6" name="5 Imagen" descr="P6120351.JPG"/>
          <p:cNvPicPr>
            <a:picLocks noChangeAspect="1"/>
          </p:cNvPicPr>
          <p:nvPr/>
        </p:nvPicPr>
        <p:blipFill>
          <a:blip r:embed="rId2" cstate="print"/>
          <a:srcRect t="10781" b="1487"/>
          <a:stretch>
            <a:fillRect/>
          </a:stretch>
        </p:blipFill>
        <p:spPr>
          <a:xfrm>
            <a:off x="1115616" y="2132856"/>
            <a:ext cx="6894461" cy="453650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smtClean="0"/>
              <a:t>Introducción</a:t>
            </a:r>
            <a:endParaRPr lang="es-ES" dirty="0"/>
          </a:p>
        </p:txBody>
      </p:sp>
      <p:sp>
        <p:nvSpPr>
          <p:cNvPr id="3" name="2 Marcador de contenido"/>
          <p:cNvSpPr>
            <a:spLocks noGrp="1"/>
          </p:cNvSpPr>
          <p:nvPr>
            <p:ph idx="1"/>
          </p:nvPr>
        </p:nvSpPr>
        <p:spPr>
          <a:xfrm>
            <a:off x="457200" y="1628801"/>
            <a:ext cx="8229600" cy="4543716"/>
          </a:xfrm>
        </p:spPr>
        <p:txBody>
          <a:bodyPr>
            <a:normAutofit fontScale="85000" lnSpcReduction="20000"/>
          </a:bodyPr>
          <a:lstStyle/>
          <a:p>
            <a:r>
              <a:rPr lang="es-ES" sz="1800" b="1" dirty="0"/>
              <a:t>Lo mitológico y los libros de artista</a:t>
            </a:r>
            <a:endParaRPr lang="es-ES" sz="1800" dirty="0"/>
          </a:p>
          <a:p>
            <a:r>
              <a:rPr lang="es-ES" sz="1800" dirty="0"/>
              <a:t> </a:t>
            </a:r>
          </a:p>
          <a:p>
            <a:r>
              <a:rPr lang="es-ES" sz="1800" dirty="0"/>
              <a:t>Los libros de artista son obras de arte realizadas por un artista visual, obras consideradas desde mediados del siglo pasado como un nuevo género de las bellas artes. La combinación de lo distintos soportes de la escritura, a lo largo de la historia,  con todas las técnicas artísticas y artesanales que se pueden utilizar, dan como resultado las infinitas posibilidades de los libros de artista. </a:t>
            </a:r>
          </a:p>
          <a:p>
            <a:r>
              <a:rPr lang="es-ES" sz="1800" dirty="0"/>
              <a:t> </a:t>
            </a:r>
          </a:p>
          <a:p>
            <a:r>
              <a:rPr lang="es-ES" sz="1800" dirty="0"/>
              <a:t>Las temáticas de estas obras también son infinitas, pero en este caso se les añade una temática intemporal: lo mitológico, en su amplio espectro.</a:t>
            </a:r>
          </a:p>
          <a:p>
            <a:r>
              <a:rPr lang="es-ES" sz="1800" dirty="0"/>
              <a:t> </a:t>
            </a:r>
          </a:p>
          <a:p>
            <a:r>
              <a:rPr lang="es-ES" sz="1800" dirty="0"/>
              <a:t>Los artistas visuales contemporáneos han incorporado los innumerables mitos clásicos existentes en libros de artista. También están los que recurren a mitos literarios como </a:t>
            </a:r>
            <a:r>
              <a:rPr lang="es-ES" sz="1800" b="1" dirty="0"/>
              <a:t>Wolf </a:t>
            </a:r>
            <a:r>
              <a:rPr lang="es-ES" sz="1800" b="1" dirty="0" err="1"/>
              <a:t>Vostell</a:t>
            </a:r>
            <a:r>
              <a:rPr lang="es-ES" sz="1800" dirty="0"/>
              <a:t> con su </a:t>
            </a:r>
            <a:r>
              <a:rPr lang="es-ES" sz="1800" i="1" dirty="0"/>
              <a:t>Shakespeare-Hamlet</a:t>
            </a:r>
            <a:r>
              <a:rPr lang="es-ES" sz="1800" dirty="0"/>
              <a:t>. Están, también, los artistas que crean o recrean sus propios mitos como los imaginados por </a:t>
            </a:r>
            <a:r>
              <a:rPr lang="es-ES" sz="1800" b="1" dirty="0" err="1"/>
              <a:t>Zush</a:t>
            </a:r>
            <a:r>
              <a:rPr lang="es-ES" sz="1800" b="1" dirty="0"/>
              <a:t>/</a:t>
            </a:r>
            <a:r>
              <a:rPr lang="es-ES" sz="1800" b="1" dirty="0" err="1"/>
              <a:t>Evru</a:t>
            </a:r>
            <a:r>
              <a:rPr lang="es-ES" sz="1800" b="1" dirty="0"/>
              <a:t>.</a:t>
            </a:r>
            <a:r>
              <a:rPr lang="es-ES" sz="1800" dirty="0"/>
              <a:t> </a:t>
            </a:r>
          </a:p>
          <a:p>
            <a:r>
              <a:rPr lang="es-ES" sz="1800" dirty="0"/>
              <a:t> </a:t>
            </a:r>
          </a:p>
          <a:p>
            <a:r>
              <a:rPr lang="es-ES" sz="1800" dirty="0"/>
              <a:t>Múltiples posibilidades de recrear mitos de todo tipo utilizando este nuevo soporte para la expresión plástica que da como resultado interesantes obras de arte con  formato de libros de artista.</a:t>
            </a:r>
          </a:p>
          <a:p>
            <a:r>
              <a:rPr lang="es-ES" sz="1800" dirty="0"/>
              <a:t> </a:t>
            </a:r>
          </a:p>
          <a:p>
            <a:r>
              <a:rPr lang="es-ES" sz="1800" dirty="0"/>
              <a:t> </a:t>
            </a:r>
          </a:p>
          <a:p>
            <a:r>
              <a:rPr lang="es-ES" sz="1800" dirty="0"/>
              <a:t>José Emilio Antón</a:t>
            </a:r>
          </a:p>
          <a:p>
            <a:r>
              <a:rPr lang="es-ES" sz="1800" dirty="0"/>
              <a:t>Artista visual. Colección-Archivo Documental del Libro de Artista - Espacio A</a:t>
            </a:r>
          </a:p>
          <a:p>
            <a:r>
              <a:rPr lang="es-ES" sz="1800" dirty="0"/>
              <a:t>Julio 2015</a:t>
            </a:r>
          </a:p>
          <a:p>
            <a:pPr>
              <a:buNone/>
            </a:pPr>
            <a:endParaRPr lang="es-ES" sz="1800" dirty="0"/>
          </a:p>
        </p:txBody>
      </p:sp>
    </p:spTree>
    <p:extLst>
      <p:ext uri="{BB962C8B-B14F-4D97-AF65-F5344CB8AC3E}">
        <p14:creationId xmlns:p14="http://schemas.microsoft.com/office/powerpoint/2010/main" val="2274109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4234" y="381001"/>
            <a:ext cx="8229600" cy="1031775"/>
          </a:xfrm>
        </p:spPr>
        <p:txBody>
          <a:bodyPr>
            <a:normAutofit/>
          </a:bodyPr>
          <a:lstStyle/>
          <a:p>
            <a:r>
              <a:rPr lang="es-ES" sz="3200" dirty="0" smtClean="0"/>
              <a:t>François </a:t>
            </a:r>
            <a:r>
              <a:rPr lang="es-ES" sz="3200" dirty="0" err="1" smtClean="0"/>
              <a:t>Maréchal</a:t>
            </a:r>
            <a:r>
              <a:rPr lang="es-ES" sz="3200" dirty="0" smtClean="0"/>
              <a:t/>
            </a:r>
            <a:br>
              <a:rPr lang="es-ES" sz="3200" dirty="0" smtClean="0"/>
            </a:br>
            <a:r>
              <a:rPr lang="es-ES" sz="2000" dirty="0" smtClean="0"/>
              <a:t>Título:  “Bestiario vertical”</a:t>
            </a:r>
            <a:endParaRPr lang="es-ES" sz="2000" dirty="0"/>
          </a:p>
        </p:txBody>
      </p:sp>
      <p:pic>
        <p:nvPicPr>
          <p:cNvPr id="4" name="3 Imagen" descr="P6140295.JPG"/>
          <p:cNvPicPr>
            <a:picLocks noChangeAspect="1"/>
          </p:cNvPicPr>
          <p:nvPr/>
        </p:nvPicPr>
        <p:blipFill>
          <a:blip r:embed="rId2" cstate="print">
            <a:lum bright="-10000" contrast="10000"/>
          </a:blip>
          <a:srcRect l="16925" b="8001"/>
          <a:stretch>
            <a:fillRect/>
          </a:stretch>
        </p:blipFill>
        <p:spPr>
          <a:xfrm>
            <a:off x="1547665" y="1700808"/>
            <a:ext cx="5982068" cy="496855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4234" y="381001"/>
            <a:ext cx="8229600" cy="1031775"/>
          </a:xfrm>
        </p:spPr>
        <p:txBody>
          <a:bodyPr>
            <a:normAutofit/>
          </a:bodyPr>
          <a:lstStyle/>
          <a:p>
            <a:r>
              <a:rPr lang="es-ES" sz="3200" dirty="0" smtClean="0"/>
              <a:t>José Emilio Antón</a:t>
            </a:r>
            <a:br>
              <a:rPr lang="es-ES" sz="3200" dirty="0" smtClean="0"/>
            </a:br>
            <a:r>
              <a:rPr lang="es-ES" sz="2000" dirty="0" smtClean="0"/>
              <a:t>Título: CERC (El hilo de Ariadna)</a:t>
            </a:r>
            <a:endParaRPr lang="es-ES" sz="2000" dirty="0"/>
          </a:p>
        </p:txBody>
      </p:sp>
      <p:pic>
        <p:nvPicPr>
          <p:cNvPr id="5" name="4 Imagen" descr="Foto de J.E. Antón.jpg"/>
          <p:cNvPicPr>
            <a:picLocks noChangeAspect="1"/>
          </p:cNvPicPr>
          <p:nvPr/>
        </p:nvPicPr>
        <p:blipFill>
          <a:blip r:embed="rId2" cstate="print"/>
          <a:stretch>
            <a:fillRect/>
          </a:stretch>
        </p:blipFill>
        <p:spPr>
          <a:xfrm>
            <a:off x="1728192" y="2780928"/>
            <a:ext cx="5652120" cy="397227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4234" y="381001"/>
            <a:ext cx="8229600" cy="1031775"/>
          </a:xfrm>
        </p:spPr>
        <p:txBody>
          <a:bodyPr>
            <a:normAutofit/>
          </a:bodyPr>
          <a:lstStyle/>
          <a:p>
            <a:r>
              <a:rPr lang="es-ES" sz="3200" dirty="0" smtClean="0"/>
              <a:t>Julio </a:t>
            </a:r>
            <a:r>
              <a:rPr lang="es-ES" sz="3200" dirty="0" err="1" smtClean="0"/>
              <a:t>Zachrisson</a:t>
            </a:r>
            <a:r>
              <a:rPr lang="es-ES" sz="3200" dirty="0" smtClean="0"/>
              <a:t/>
            </a:r>
            <a:br>
              <a:rPr lang="es-ES" sz="3200" dirty="0" smtClean="0"/>
            </a:br>
            <a:r>
              <a:rPr lang="es-ES" sz="2000" dirty="0" smtClean="0"/>
              <a:t>Título:  “Polifemo y Galatea”</a:t>
            </a:r>
            <a:endParaRPr lang="es-ES" sz="2000" dirty="0"/>
          </a:p>
        </p:txBody>
      </p:sp>
      <p:pic>
        <p:nvPicPr>
          <p:cNvPr id="5" name="4 Imagen" descr="P6120298.JPG"/>
          <p:cNvPicPr>
            <a:picLocks noChangeAspect="1"/>
          </p:cNvPicPr>
          <p:nvPr/>
        </p:nvPicPr>
        <p:blipFill>
          <a:blip r:embed="rId2" cstate="print"/>
          <a:stretch>
            <a:fillRect/>
          </a:stretch>
        </p:blipFill>
        <p:spPr>
          <a:xfrm>
            <a:off x="179513" y="2708920"/>
            <a:ext cx="3264362" cy="2448272"/>
          </a:xfrm>
          <a:prstGeom prst="rect">
            <a:avLst/>
          </a:prstGeom>
        </p:spPr>
      </p:pic>
      <p:pic>
        <p:nvPicPr>
          <p:cNvPr id="7" name="6 Imagen" descr="P6120300.JPG"/>
          <p:cNvPicPr>
            <a:picLocks noChangeAspect="1"/>
          </p:cNvPicPr>
          <p:nvPr/>
        </p:nvPicPr>
        <p:blipFill>
          <a:blip r:embed="rId3" cstate="print"/>
          <a:stretch>
            <a:fillRect/>
          </a:stretch>
        </p:blipFill>
        <p:spPr>
          <a:xfrm>
            <a:off x="3419872" y="2708920"/>
            <a:ext cx="5328592" cy="399644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4234" y="381001"/>
            <a:ext cx="8229600" cy="1031775"/>
          </a:xfrm>
        </p:spPr>
        <p:txBody>
          <a:bodyPr>
            <a:normAutofit/>
          </a:bodyPr>
          <a:lstStyle/>
          <a:p>
            <a:r>
              <a:rPr lang="es-ES" sz="3200" dirty="0" smtClean="0"/>
              <a:t>Juan Álvarez-Bolado</a:t>
            </a:r>
            <a:br>
              <a:rPr lang="es-ES" sz="3200" dirty="0" smtClean="0"/>
            </a:br>
            <a:r>
              <a:rPr lang="es-ES" sz="2000" dirty="0" smtClean="0"/>
              <a:t>Título:  “Jack the ripper” </a:t>
            </a:r>
            <a:endParaRPr lang="es-ES" sz="2000" dirty="0"/>
          </a:p>
        </p:txBody>
      </p:sp>
      <p:pic>
        <p:nvPicPr>
          <p:cNvPr id="6" name="5 Imagen" descr="P6120302.JPG"/>
          <p:cNvPicPr>
            <a:picLocks noChangeAspect="1"/>
          </p:cNvPicPr>
          <p:nvPr/>
        </p:nvPicPr>
        <p:blipFill>
          <a:blip r:embed="rId2" cstate="print"/>
          <a:srcRect t="13846" r="6542"/>
          <a:stretch>
            <a:fillRect/>
          </a:stretch>
        </p:blipFill>
        <p:spPr>
          <a:xfrm>
            <a:off x="1763688" y="2714091"/>
            <a:ext cx="5616624" cy="388326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4234" y="381001"/>
            <a:ext cx="8229600" cy="1031775"/>
          </a:xfrm>
        </p:spPr>
        <p:txBody>
          <a:bodyPr>
            <a:normAutofit/>
          </a:bodyPr>
          <a:lstStyle/>
          <a:p>
            <a:r>
              <a:rPr lang="es-ES" sz="3200" dirty="0" smtClean="0"/>
              <a:t>Javier </a:t>
            </a:r>
            <a:r>
              <a:rPr lang="es-ES" sz="3200" dirty="0" err="1" smtClean="0"/>
              <a:t>Feito</a:t>
            </a:r>
            <a:r>
              <a:rPr lang="es-ES" sz="3200" dirty="0" smtClean="0"/>
              <a:t/>
            </a:r>
            <a:br>
              <a:rPr lang="es-ES" sz="3200" dirty="0" smtClean="0"/>
            </a:br>
            <a:r>
              <a:rPr lang="es-ES" sz="2000" dirty="0" smtClean="0"/>
              <a:t>Título: “Los mitos del amor romántico”</a:t>
            </a:r>
            <a:endParaRPr lang="es-ES" sz="2000" dirty="0"/>
          </a:p>
        </p:txBody>
      </p:sp>
      <p:pic>
        <p:nvPicPr>
          <p:cNvPr id="6" name="5 Imagen" descr="P6120305.JPG"/>
          <p:cNvPicPr>
            <a:picLocks noChangeAspect="1"/>
          </p:cNvPicPr>
          <p:nvPr/>
        </p:nvPicPr>
        <p:blipFill>
          <a:blip r:embed="rId2" cstate="print"/>
          <a:stretch>
            <a:fillRect/>
          </a:stretch>
        </p:blipFill>
        <p:spPr>
          <a:xfrm>
            <a:off x="251520" y="2708920"/>
            <a:ext cx="3552395" cy="2664296"/>
          </a:xfrm>
          <a:prstGeom prst="rect">
            <a:avLst/>
          </a:prstGeom>
        </p:spPr>
      </p:pic>
      <p:pic>
        <p:nvPicPr>
          <p:cNvPr id="7" name="6 Imagen" descr="P6120307.JPG"/>
          <p:cNvPicPr>
            <a:picLocks noChangeAspect="1"/>
          </p:cNvPicPr>
          <p:nvPr/>
        </p:nvPicPr>
        <p:blipFill>
          <a:blip r:embed="rId3" cstate="print"/>
          <a:stretch>
            <a:fillRect/>
          </a:stretch>
        </p:blipFill>
        <p:spPr>
          <a:xfrm>
            <a:off x="3851920" y="2708920"/>
            <a:ext cx="4800533" cy="36004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4234" y="381001"/>
            <a:ext cx="8229600" cy="1031775"/>
          </a:xfrm>
        </p:spPr>
        <p:txBody>
          <a:bodyPr>
            <a:normAutofit/>
          </a:bodyPr>
          <a:lstStyle/>
          <a:p>
            <a:r>
              <a:rPr lang="es-ES" sz="3200" dirty="0" smtClean="0"/>
              <a:t>Diego Álvarez</a:t>
            </a:r>
            <a:br>
              <a:rPr lang="es-ES" sz="3200" dirty="0" smtClean="0"/>
            </a:br>
            <a:r>
              <a:rPr lang="es-ES" sz="2000" dirty="0" smtClean="0"/>
              <a:t>Título: “Decapitadas” (el mito de Medusa)</a:t>
            </a:r>
            <a:endParaRPr lang="es-ES" sz="2000" dirty="0"/>
          </a:p>
        </p:txBody>
      </p:sp>
      <p:pic>
        <p:nvPicPr>
          <p:cNvPr id="5" name="4 Imagen" descr="P6120309.JPG"/>
          <p:cNvPicPr>
            <a:picLocks noChangeAspect="1"/>
          </p:cNvPicPr>
          <p:nvPr/>
        </p:nvPicPr>
        <p:blipFill>
          <a:blip r:embed="rId2" cstate="print"/>
          <a:srcRect l="13033" t="11596" r="8697" b="9554"/>
          <a:stretch>
            <a:fillRect/>
          </a:stretch>
        </p:blipFill>
        <p:spPr>
          <a:xfrm>
            <a:off x="179512" y="2708920"/>
            <a:ext cx="3240360" cy="2448272"/>
          </a:xfrm>
          <a:prstGeom prst="rect">
            <a:avLst/>
          </a:prstGeom>
        </p:spPr>
      </p:pic>
      <p:pic>
        <p:nvPicPr>
          <p:cNvPr id="8" name="7 Imagen" descr="P6120312.JPG"/>
          <p:cNvPicPr>
            <a:picLocks noChangeAspect="1"/>
          </p:cNvPicPr>
          <p:nvPr/>
        </p:nvPicPr>
        <p:blipFill>
          <a:blip r:embed="rId3" cstate="print"/>
          <a:stretch>
            <a:fillRect/>
          </a:stretch>
        </p:blipFill>
        <p:spPr>
          <a:xfrm>
            <a:off x="3851920" y="2708920"/>
            <a:ext cx="4896544" cy="367240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4234" y="381001"/>
            <a:ext cx="8229600" cy="1247799"/>
          </a:xfrm>
        </p:spPr>
        <p:txBody>
          <a:bodyPr>
            <a:normAutofit/>
          </a:bodyPr>
          <a:lstStyle/>
          <a:p>
            <a:r>
              <a:rPr lang="es-ES" sz="3200" dirty="0" smtClean="0"/>
              <a:t>Gonzalo </a:t>
            </a:r>
            <a:r>
              <a:rPr lang="es-ES" sz="3200" dirty="0" err="1" smtClean="0"/>
              <a:t>Uceda</a:t>
            </a:r>
            <a:r>
              <a:rPr lang="es-ES" sz="3200" dirty="0" smtClean="0"/>
              <a:t/>
            </a:r>
            <a:br>
              <a:rPr lang="es-ES" sz="3200" dirty="0" smtClean="0"/>
            </a:br>
            <a:r>
              <a:rPr lang="es-ES" sz="2000" dirty="0" smtClean="0"/>
              <a:t>Título: “Hagamos el indio” </a:t>
            </a:r>
            <a:br>
              <a:rPr lang="es-ES" sz="2000" dirty="0" smtClean="0"/>
            </a:br>
            <a:r>
              <a:rPr lang="es-ES" sz="2000" dirty="0" smtClean="0"/>
              <a:t>( </a:t>
            </a:r>
            <a:r>
              <a:rPr lang="es-ES" sz="2000" dirty="0" err="1" smtClean="0"/>
              <a:t>Yee</a:t>
            </a:r>
            <a:r>
              <a:rPr lang="es-ES" sz="2000" dirty="0" smtClean="0"/>
              <a:t> </a:t>
            </a:r>
            <a:r>
              <a:rPr lang="es-ES" sz="2000" dirty="0" err="1" smtClean="0"/>
              <a:t>Naldlooshi</a:t>
            </a:r>
            <a:r>
              <a:rPr lang="es-ES" sz="2000" dirty="0" smtClean="0"/>
              <a:t>. Mitología de los indios Navajo)</a:t>
            </a:r>
            <a:endParaRPr lang="es-ES" sz="2000" dirty="0"/>
          </a:p>
        </p:txBody>
      </p:sp>
      <p:pic>
        <p:nvPicPr>
          <p:cNvPr id="6" name="5 Imagen" descr="P6120314.JPG"/>
          <p:cNvPicPr>
            <a:picLocks noChangeAspect="1"/>
          </p:cNvPicPr>
          <p:nvPr/>
        </p:nvPicPr>
        <p:blipFill>
          <a:blip r:embed="rId2" cstate="print"/>
          <a:srcRect l="10845" r="11435" b="15653"/>
          <a:stretch>
            <a:fillRect/>
          </a:stretch>
        </p:blipFill>
        <p:spPr>
          <a:xfrm>
            <a:off x="179512" y="2735714"/>
            <a:ext cx="3240360" cy="2637502"/>
          </a:xfrm>
          <a:prstGeom prst="rect">
            <a:avLst/>
          </a:prstGeom>
        </p:spPr>
      </p:pic>
      <p:pic>
        <p:nvPicPr>
          <p:cNvPr id="8" name="7 Imagen" descr="P6120318.JPG"/>
          <p:cNvPicPr>
            <a:picLocks noChangeAspect="1"/>
          </p:cNvPicPr>
          <p:nvPr/>
        </p:nvPicPr>
        <p:blipFill>
          <a:blip r:embed="rId3" cstate="print"/>
          <a:srcRect r="8164" b="4562"/>
          <a:stretch>
            <a:fillRect/>
          </a:stretch>
        </p:blipFill>
        <p:spPr>
          <a:xfrm>
            <a:off x="3851921" y="2708920"/>
            <a:ext cx="4896544" cy="381642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4234" y="381001"/>
            <a:ext cx="8229600" cy="1031775"/>
          </a:xfrm>
        </p:spPr>
        <p:txBody>
          <a:bodyPr>
            <a:normAutofit/>
          </a:bodyPr>
          <a:lstStyle/>
          <a:p>
            <a:r>
              <a:rPr lang="es-ES" sz="3200" dirty="0" smtClean="0"/>
              <a:t>María Pérez Barea</a:t>
            </a:r>
            <a:br>
              <a:rPr lang="es-ES" sz="3200" dirty="0" smtClean="0"/>
            </a:br>
            <a:r>
              <a:rPr lang="es-ES" sz="2000" dirty="0" smtClean="0"/>
              <a:t>Título:  S/T (mito griego del Minotauro y “La casa de Asterión”)</a:t>
            </a:r>
            <a:endParaRPr lang="es-ES" sz="2000" dirty="0"/>
          </a:p>
        </p:txBody>
      </p:sp>
      <p:pic>
        <p:nvPicPr>
          <p:cNvPr id="5" name="4 Imagen" descr="P6120319.JPG"/>
          <p:cNvPicPr>
            <a:picLocks noChangeAspect="1"/>
          </p:cNvPicPr>
          <p:nvPr/>
        </p:nvPicPr>
        <p:blipFill>
          <a:blip r:embed="rId2" cstate="print"/>
          <a:stretch>
            <a:fillRect/>
          </a:stretch>
        </p:blipFill>
        <p:spPr>
          <a:xfrm>
            <a:off x="1907704" y="2708920"/>
            <a:ext cx="5184576" cy="3888432"/>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undición">
  <a:themeElements>
    <a:clrScheme name="Fundición">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undición">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undición">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74</TotalTime>
  <Words>80</Words>
  <Application>Microsoft Office PowerPoint</Application>
  <PresentationFormat>Presentación en pantalla (4:3)</PresentationFormat>
  <Paragraphs>42</Paragraphs>
  <Slides>20</Slides>
  <Notes>0</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Fundición</vt:lpstr>
      <vt:lpstr>Entre mitos. Libros de artista</vt:lpstr>
      <vt:lpstr>Introducción</vt:lpstr>
      <vt:lpstr>José Emilio Antón Título: CERC (El hilo de Ariadna)</vt:lpstr>
      <vt:lpstr>Julio Zachrisson Título:  “Polifemo y Galatea”</vt:lpstr>
      <vt:lpstr>Juan Álvarez-Bolado Título:  “Jack the ripper” </vt:lpstr>
      <vt:lpstr>Javier Feito Título: “Los mitos del amor romántico”</vt:lpstr>
      <vt:lpstr>Diego Álvarez Título: “Decapitadas” (el mito de Medusa)</vt:lpstr>
      <vt:lpstr>Gonzalo Uceda Título: “Hagamos el indio”  ( Yee Naldlooshi. Mitología de los indios Navajo)</vt:lpstr>
      <vt:lpstr>María Pérez Barea Título:  S/T (mito griego del Minotauro y “La casa de Asterión”)</vt:lpstr>
      <vt:lpstr>Raquel Gómez Lobo Título: “Lemuria “( continentes perdidos, lugares imaginarios)</vt:lpstr>
      <vt:lpstr>Pablo Suárez Título:  S/T (mitos egipcios)</vt:lpstr>
      <vt:lpstr>Irene de Mula Título: “Dogmas de un Nini” (El mito de la juventud)</vt:lpstr>
      <vt:lpstr>Laura Fernández Título:  “ Las Metamorfosis”</vt:lpstr>
      <vt:lpstr>Miguel Coronado  Título: “Los doce trabajos de Hércules”</vt:lpstr>
      <vt:lpstr>Juan Fandiño Título: S/T  (mitos de Japón)</vt:lpstr>
      <vt:lpstr>Marina Ruiz Título:  S/T (El mito de la pornografía)</vt:lpstr>
      <vt:lpstr>Ivaylo Nikolaev Título: “Florecer (perecer)” (mito de Apolo y Jacinto)</vt:lpstr>
      <vt:lpstr>Carmen Frías Título: “La caja de Pandora”</vt:lpstr>
      <vt:lpstr>Zahira León Título:  S/T (mitos escandinavos)</vt:lpstr>
      <vt:lpstr>François Maréchal Título:  “Bestiario vertical”</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Entre mitos. Libros de artista</dc:title>
  <dc:creator>Patus</dc:creator>
  <cp:lastModifiedBy>Usuario de Windows</cp:lastModifiedBy>
  <cp:revision>38</cp:revision>
  <dcterms:created xsi:type="dcterms:W3CDTF">2015-06-14T17:33:36Z</dcterms:created>
  <dcterms:modified xsi:type="dcterms:W3CDTF">2015-07-07T11:22:08Z</dcterms:modified>
</cp:coreProperties>
</file>